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94.png"/><Relationship Id="rId26" Type="http://schemas.openxmlformats.org/officeDocument/2006/relationships/image" Target="../media/image195.png"/><Relationship Id="rId27" Type="http://schemas.openxmlformats.org/officeDocument/2006/relationships/image" Target="../media/image1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24" Type="http://schemas.openxmlformats.org/officeDocument/2006/relationships/image" Target="../media/image323.png"/><Relationship Id="rId25" Type="http://schemas.openxmlformats.org/officeDocument/2006/relationships/image" Target="../media/image324.png"/><Relationship Id="rId26" Type="http://schemas.openxmlformats.org/officeDocument/2006/relationships/image" Target="../media/image325.png"/><Relationship Id="rId27" Type="http://schemas.openxmlformats.org/officeDocument/2006/relationships/image" Target="../media/image32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Relationship Id="rId26" Type="http://schemas.openxmlformats.org/officeDocument/2006/relationships/image" Target="../media/image351.png"/><Relationship Id="rId27" Type="http://schemas.openxmlformats.org/officeDocument/2006/relationships/image" Target="../media/image352.png"/><Relationship Id="rId28" Type="http://schemas.openxmlformats.org/officeDocument/2006/relationships/image" Target="../media/image353.png"/><Relationship Id="rId29" Type="http://schemas.openxmlformats.org/officeDocument/2006/relationships/image" Target="../media/image354.png"/><Relationship Id="rId30" Type="http://schemas.openxmlformats.org/officeDocument/2006/relationships/image" Target="../media/image355.png"/><Relationship Id="rId31" Type="http://schemas.openxmlformats.org/officeDocument/2006/relationships/image" Target="../media/image356.png"/><Relationship Id="rId32" Type="http://schemas.openxmlformats.org/officeDocument/2006/relationships/image" Target="../media/image357.png"/><Relationship Id="rId33" Type="http://schemas.openxmlformats.org/officeDocument/2006/relationships/image" Target="../media/image3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Relationship Id="rId30" Type="http://schemas.openxmlformats.org/officeDocument/2006/relationships/image" Target="../media/image400.png"/><Relationship Id="rId31" Type="http://schemas.openxmlformats.org/officeDocument/2006/relationships/image" Target="../media/image401.png"/><Relationship Id="rId32" Type="http://schemas.openxmlformats.org/officeDocument/2006/relationships/image" Target="../media/image402.png"/><Relationship Id="rId33" Type="http://schemas.openxmlformats.org/officeDocument/2006/relationships/image" Target="../media/image403.png"/><Relationship Id="rId34" Type="http://schemas.openxmlformats.org/officeDocument/2006/relationships/image" Target="../media/image404.png"/><Relationship Id="rId35" Type="http://schemas.openxmlformats.org/officeDocument/2006/relationships/image" Target="../media/image405.png"/><Relationship Id="rId36" Type="http://schemas.openxmlformats.org/officeDocument/2006/relationships/image" Target="../media/image406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Relationship Id="rId12" Type="http://schemas.openxmlformats.org/officeDocument/2006/relationships/image" Target="../media/image419.png"/><Relationship Id="rId13" Type="http://schemas.openxmlformats.org/officeDocument/2006/relationships/image" Target="../media/image420.png"/><Relationship Id="rId14" Type="http://schemas.openxmlformats.org/officeDocument/2006/relationships/image" Target="../media/image421.png"/><Relationship Id="rId15" Type="http://schemas.openxmlformats.org/officeDocument/2006/relationships/image" Target="../media/image422.png"/><Relationship Id="rId16" Type="http://schemas.openxmlformats.org/officeDocument/2006/relationships/image" Target="../media/image423.png"/><Relationship Id="rId17" Type="http://schemas.openxmlformats.org/officeDocument/2006/relationships/image" Target="../media/image424.png"/><Relationship Id="rId18" Type="http://schemas.openxmlformats.org/officeDocument/2006/relationships/image" Target="../media/image425.png"/><Relationship Id="rId19" Type="http://schemas.openxmlformats.org/officeDocument/2006/relationships/image" Target="../media/image4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Relationship Id="rId10" Type="http://schemas.openxmlformats.org/officeDocument/2006/relationships/image" Target="../media/image435.png"/><Relationship Id="rId11" Type="http://schemas.openxmlformats.org/officeDocument/2006/relationships/image" Target="../media/image436.png"/><Relationship Id="rId12" Type="http://schemas.openxmlformats.org/officeDocument/2006/relationships/image" Target="../media/image437.png"/><Relationship Id="rId13" Type="http://schemas.openxmlformats.org/officeDocument/2006/relationships/image" Target="../media/image438.png"/><Relationship Id="rId14" Type="http://schemas.openxmlformats.org/officeDocument/2006/relationships/image" Target="../media/image439.png"/><Relationship Id="rId15" Type="http://schemas.openxmlformats.org/officeDocument/2006/relationships/image" Target="../media/image440.png"/><Relationship Id="rId16" Type="http://schemas.openxmlformats.org/officeDocument/2006/relationships/image" Target="../media/image441.png"/><Relationship Id="rId17" Type="http://schemas.openxmlformats.org/officeDocument/2006/relationships/image" Target="../media/image442.png"/><Relationship Id="rId18" Type="http://schemas.openxmlformats.org/officeDocument/2006/relationships/image" Target="../media/image4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png"/><Relationship Id="rId6" Type="http://schemas.openxmlformats.org/officeDocument/2006/relationships/image" Target="../media/image460.png"/><Relationship Id="rId7" Type="http://schemas.openxmlformats.org/officeDocument/2006/relationships/image" Target="../media/image461.png"/><Relationship Id="rId8" Type="http://schemas.openxmlformats.org/officeDocument/2006/relationships/image" Target="../media/image462.png"/><Relationship Id="rId9" Type="http://schemas.openxmlformats.org/officeDocument/2006/relationships/image" Target="../media/image463.png"/><Relationship Id="rId10" Type="http://schemas.openxmlformats.org/officeDocument/2006/relationships/image" Target="../media/image464.png"/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Relationship Id="rId9" Type="http://schemas.openxmlformats.org/officeDocument/2006/relationships/image" Target="../media/image475.png"/><Relationship Id="rId10" Type="http://schemas.openxmlformats.org/officeDocument/2006/relationships/image" Target="../media/image476.png"/><Relationship Id="rId11" Type="http://schemas.openxmlformats.org/officeDocument/2006/relationships/image" Target="../media/image477.png"/><Relationship Id="rId12" Type="http://schemas.openxmlformats.org/officeDocument/2006/relationships/image" Target="../media/image478.png"/><Relationship Id="rId13" Type="http://schemas.openxmlformats.org/officeDocument/2006/relationships/image" Target="../media/image479.png"/><Relationship Id="rId14" Type="http://schemas.openxmlformats.org/officeDocument/2006/relationships/image" Target="../media/image480.png"/><Relationship Id="rId15" Type="http://schemas.openxmlformats.org/officeDocument/2006/relationships/image" Target="../media/image48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Relationship Id="rId11" Type="http://schemas.openxmlformats.org/officeDocument/2006/relationships/image" Target="../media/image491.png"/><Relationship Id="rId12" Type="http://schemas.openxmlformats.org/officeDocument/2006/relationships/image" Target="../media/image492.png"/><Relationship Id="rId13" Type="http://schemas.openxmlformats.org/officeDocument/2006/relationships/image" Target="../media/image49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Relationship Id="rId9" Type="http://schemas.openxmlformats.org/officeDocument/2006/relationships/image" Target="../media/image501.png"/><Relationship Id="rId10" Type="http://schemas.openxmlformats.org/officeDocument/2006/relationships/image" Target="../media/image502.png"/><Relationship Id="rId11" Type="http://schemas.openxmlformats.org/officeDocument/2006/relationships/image" Target="../media/image503.png"/><Relationship Id="rId12" Type="http://schemas.openxmlformats.org/officeDocument/2006/relationships/image" Target="../media/image504.png"/><Relationship Id="rId13" Type="http://schemas.openxmlformats.org/officeDocument/2006/relationships/image" Target="../media/image505.png"/><Relationship Id="rId14" Type="http://schemas.openxmlformats.org/officeDocument/2006/relationships/image" Target="../media/image506.png"/><Relationship Id="rId15" Type="http://schemas.openxmlformats.org/officeDocument/2006/relationships/image" Target="../media/image507.png"/><Relationship Id="rId16" Type="http://schemas.openxmlformats.org/officeDocument/2006/relationships/image" Target="../media/image5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216040"/>
            <a:chOff x="-359955" y="8260151"/>
            <a:chExt cx="18861642" cy="2216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216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3724" y="1224490"/>
            <a:ext cx="9658267" cy="7459795"/>
            <a:chOff x="4313724" y="1224490"/>
            <a:chExt cx="9658267" cy="74597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724" y="1224490"/>
              <a:ext cx="9658267" cy="7459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2258" y="9171679"/>
            <a:ext cx="2192753" cy="682554"/>
            <a:chOff x="8002258" y="9171679"/>
            <a:chExt cx="2192753" cy="6825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2258" y="9171679"/>
              <a:ext cx="2192753" cy="6825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1725" y="9154001"/>
            <a:ext cx="3485695" cy="88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3460" y="1149462"/>
            <a:ext cx="10541483" cy="40561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9692" y="1461651"/>
            <a:ext cx="1394579" cy="1307796"/>
            <a:chOff x="5159692" y="1461651"/>
            <a:chExt cx="1394579" cy="13077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60000">
              <a:off x="5159692" y="1461651"/>
              <a:ext cx="1394579" cy="1307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4072" y="6948213"/>
            <a:ext cx="1739520" cy="1359557"/>
            <a:chOff x="16324072" y="6948213"/>
            <a:chExt cx="1739520" cy="1359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24072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424" y="7138809"/>
            <a:ext cx="1275582" cy="1172625"/>
            <a:chOff x="726424" y="7138809"/>
            <a:chExt cx="1275582" cy="1172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424" y="7138809"/>
              <a:ext cx="1275582" cy="1172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3778" y="5372434"/>
            <a:ext cx="618671" cy="284404"/>
            <a:chOff x="14563778" y="5372434"/>
            <a:chExt cx="618671" cy="2844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0">
              <a:off x="14563778" y="5372434"/>
              <a:ext cx="618671" cy="2844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2908" y="4194972"/>
            <a:ext cx="410993" cy="402283"/>
            <a:chOff x="3322908" y="4194972"/>
            <a:chExt cx="410993" cy="4022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22908" y="4194972"/>
              <a:ext cx="410993" cy="402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032" y="2088206"/>
            <a:ext cx="1809899" cy="1368564"/>
            <a:chOff x="1146032" y="2088206"/>
            <a:chExt cx="1809899" cy="13685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6032" y="2741022"/>
              <a:ext cx="979072" cy="715748"/>
              <a:chOff x="1146032" y="2741022"/>
              <a:chExt cx="979072" cy="7157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6032" y="2741022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1922" y="2088206"/>
              <a:ext cx="1234009" cy="1234009"/>
              <a:chOff x="1721922" y="2088206"/>
              <a:chExt cx="1234009" cy="123400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21922" y="2088206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620317" y="2323244"/>
            <a:ext cx="2343233" cy="1724050"/>
            <a:chOff x="14620317" y="2323244"/>
            <a:chExt cx="2343233" cy="172405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620317" y="2323244"/>
              <a:ext cx="979072" cy="715748"/>
              <a:chOff x="14620317" y="2323244"/>
              <a:chExt cx="979072" cy="71574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20317" y="2323244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729541" y="2813285"/>
              <a:ext cx="1234009" cy="1234009"/>
              <a:chOff x="15729541" y="2813285"/>
              <a:chExt cx="1234009" cy="12340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729541" y="2813285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704873" y="3456770"/>
            <a:ext cx="7661836" cy="4553003"/>
            <a:chOff x="5704873" y="3456770"/>
            <a:chExt cx="7661836" cy="455300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4873" y="3456770"/>
              <a:ext cx="7661836" cy="45530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51202" y="5510662"/>
            <a:ext cx="3682922" cy="3682922"/>
            <a:chOff x="1451202" y="5510662"/>
            <a:chExt cx="3682922" cy="36829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1202" y="5510662"/>
              <a:ext cx="3682922" cy="36829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84896" y="6474026"/>
            <a:ext cx="3380206" cy="3380206"/>
            <a:chOff x="3084896" y="6474026"/>
            <a:chExt cx="3380206" cy="33802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4896" y="6474026"/>
              <a:ext cx="3380206" cy="3380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33400" y="8468522"/>
            <a:ext cx="1801996" cy="953942"/>
            <a:chOff x="2233400" y="8468522"/>
            <a:chExt cx="1801996" cy="95394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3400" y="8468522"/>
              <a:ext cx="1801996" cy="9539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20188" y="8477855"/>
            <a:ext cx="1371270" cy="903864"/>
            <a:chOff x="5420188" y="8477855"/>
            <a:chExt cx="1371270" cy="9038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20188" y="8477855"/>
              <a:ext cx="1371270" cy="9038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66709" y="5251387"/>
            <a:ext cx="2356067" cy="4116783"/>
            <a:chOff x="13366709" y="5251387"/>
            <a:chExt cx="2356067" cy="41167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66709" y="5251387"/>
              <a:ext cx="2356067" cy="4116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2093" y="2660516"/>
            <a:ext cx="15449148" cy="6320677"/>
            <a:chOff x="1442093" y="2660516"/>
            <a:chExt cx="15449148" cy="63206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093" y="2660516"/>
              <a:ext cx="15449148" cy="63206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7438" y="498000"/>
            <a:ext cx="10228810" cy="190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56959" y="2854695"/>
            <a:ext cx="3013169" cy="788402"/>
            <a:chOff x="1656959" y="2854695"/>
            <a:chExt cx="3013169" cy="78840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56959" y="2895565"/>
              <a:ext cx="2771005" cy="724913"/>
              <a:chOff x="1656959" y="2895565"/>
              <a:chExt cx="2771005" cy="7249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6959" y="2895565"/>
                <a:ext cx="2771005" cy="7249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05029" y="2854695"/>
              <a:ext cx="1065099" cy="788402"/>
              <a:chOff x="3605029" y="2854695"/>
              <a:chExt cx="1065099" cy="78840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05029" y="2854695"/>
                <a:ext cx="1065099" cy="78840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741" y="2564553"/>
              <a:ext cx="3296057" cy="1510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7570" y="7523620"/>
            <a:ext cx="5093669" cy="15090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38223" y="5815903"/>
            <a:ext cx="7644996" cy="30767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26190" y="3944134"/>
            <a:ext cx="6438095" cy="3876190"/>
            <a:chOff x="2326190" y="3944134"/>
            <a:chExt cx="6438095" cy="3876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326190" y="3944134"/>
              <a:ext cx="6436611" cy="3867895"/>
              <a:chOff x="2326190" y="3944134"/>
              <a:chExt cx="6436611" cy="386789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326190" y="3944134"/>
                <a:ext cx="6436611" cy="38678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851876" y="4641223"/>
              <a:ext cx="4885610" cy="3036795"/>
              <a:chOff x="2851876" y="4641223"/>
              <a:chExt cx="4885610" cy="303679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851876" y="4641223"/>
                <a:ext cx="4885610" cy="303679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44078" y="2878950"/>
            <a:ext cx="5787476" cy="3887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304" y="905694"/>
            <a:ext cx="3772590" cy="115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00122" y="1745010"/>
            <a:ext cx="19206048" cy="8592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394656" y="-2499760"/>
            <a:ext cx="1420211" cy="8457143"/>
            <a:chOff x="8394656" y="-2499760"/>
            <a:chExt cx="1420211" cy="84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394656" y="-2499760"/>
              <a:ext cx="1420211" cy="845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25952" y="798752"/>
            <a:ext cx="9962571" cy="190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61119" y="2724631"/>
            <a:ext cx="4363476" cy="6623844"/>
            <a:chOff x="6961119" y="2724631"/>
            <a:chExt cx="4363476" cy="66238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61119" y="2724631"/>
              <a:ext cx="4363476" cy="6623844"/>
              <a:chOff x="6961119" y="2724631"/>
              <a:chExt cx="4363476" cy="662384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61119" y="2724631"/>
                <a:ext cx="4363476" cy="66238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18802" y="4688657"/>
              <a:ext cx="3448109" cy="2631997"/>
              <a:chOff x="7418802" y="4688657"/>
              <a:chExt cx="3448109" cy="26319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18802" y="4688657"/>
                <a:ext cx="3448109" cy="263199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7753" y="2816113"/>
              <a:ext cx="4791918" cy="262596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5552" y="7404261"/>
              <a:ext cx="4488924" cy="12425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23044" y="2724631"/>
            <a:ext cx="4363476" cy="6623844"/>
            <a:chOff x="11823044" y="2724631"/>
            <a:chExt cx="4363476" cy="662384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23044" y="2724631"/>
              <a:ext cx="4363476" cy="6623844"/>
              <a:chOff x="11823044" y="2724631"/>
              <a:chExt cx="4363476" cy="662384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23044" y="2724631"/>
                <a:ext cx="4363476" cy="66238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523753" y="4673581"/>
              <a:ext cx="2962058" cy="2662150"/>
              <a:chOff x="12523753" y="4673581"/>
              <a:chExt cx="2962058" cy="26621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23753" y="4673581"/>
                <a:ext cx="2962058" cy="266215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17354" y="2816113"/>
              <a:ext cx="3440013" cy="262596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0639" y="7447118"/>
              <a:ext cx="4074467" cy="18425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31882" y="2724631"/>
            <a:ext cx="4363476" cy="6623844"/>
            <a:chOff x="2131882" y="2724631"/>
            <a:chExt cx="4363476" cy="662384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31882" y="2724631"/>
              <a:ext cx="4363476" cy="66238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622201" y="4318941"/>
            <a:ext cx="3585939" cy="3180952"/>
            <a:chOff x="2622201" y="4318941"/>
            <a:chExt cx="3585939" cy="31809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22201" y="4318941"/>
              <a:ext cx="1596182" cy="3172215"/>
              <a:chOff x="2622201" y="4318941"/>
              <a:chExt cx="1596182" cy="31722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22201" y="4318941"/>
                <a:ext cx="1596182" cy="31722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912901" y="4336446"/>
              <a:ext cx="2291204" cy="3154710"/>
              <a:chOff x="3912901" y="4336446"/>
              <a:chExt cx="2291204" cy="31547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912901" y="4336446"/>
                <a:ext cx="2291204" cy="3154710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789" y="2816113"/>
            <a:ext cx="7713842" cy="262596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70754" y="7431732"/>
            <a:ext cx="4822133" cy="1823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4809" y="903313"/>
            <a:ext cx="3765600" cy="11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61654" y="2865810"/>
            <a:ext cx="21407876" cy="6073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394656" y="-2499760"/>
            <a:ext cx="1420211" cy="8457143"/>
            <a:chOff x="8394656" y="-2499760"/>
            <a:chExt cx="1420211" cy="84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394656" y="-2499760"/>
              <a:ext cx="1420211" cy="845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5371" y="801133"/>
            <a:ext cx="10590286" cy="190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99194" y="3142020"/>
            <a:ext cx="4363476" cy="6093145"/>
            <a:chOff x="2099194" y="3142020"/>
            <a:chExt cx="4363476" cy="60931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9194" y="3142020"/>
              <a:ext cx="4363476" cy="6093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63205" y="3975142"/>
            <a:ext cx="3435453" cy="898737"/>
            <a:chOff x="2563205" y="3975142"/>
            <a:chExt cx="3435453" cy="898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3205" y="3975142"/>
              <a:ext cx="3435453" cy="8987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78396" y="3924472"/>
            <a:ext cx="1320495" cy="977450"/>
            <a:chOff x="4978396" y="3924472"/>
            <a:chExt cx="1320495" cy="9774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8396" y="3924472"/>
              <a:ext cx="1320495" cy="97745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5873" y="3646145"/>
            <a:ext cx="3682219" cy="17466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9102" y="4871370"/>
            <a:ext cx="4290067" cy="16488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56856" y="3148840"/>
            <a:ext cx="4363476" cy="6086325"/>
            <a:chOff x="6956856" y="3148840"/>
            <a:chExt cx="4363476" cy="60863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56856" y="3148840"/>
              <a:ext cx="4363476" cy="60863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20868" y="3981962"/>
            <a:ext cx="3435453" cy="898737"/>
            <a:chOff x="7420868" y="3981962"/>
            <a:chExt cx="3435453" cy="8987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0868" y="3981962"/>
              <a:ext cx="3435453" cy="8987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41482" y="3910340"/>
            <a:ext cx="811283" cy="1027855"/>
            <a:chOff x="10241482" y="3910340"/>
            <a:chExt cx="811283" cy="10278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41482" y="3910340"/>
              <a:ext cx="811283" cy="102785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23359" y="3624394"/>
            <a:ext cx="4176810" cy="18133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76765" y="4871370"/>
            <a:ext cx="4290067" cy="16488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23044" y="3147135"/>
            <a:ext cx="4363476" cy="6088030"/>
            <a:chOff x="11823044" y="3147135"/>
            <a:chExt cx="4363476" cy="60880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23044" y="3147135"/>
              <a:ext cx="4363476" cy="6088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87056" y="3980257"/>
            <a:ext cx="3435453" cy="898737"/>
            <a:chOff x="12287056" y="3980257"/>
            <a:chExt cx="3435453" cy="8987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87056" y="3980257"/>
              <a:ext cx="3435453" cy="898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36614" y="3735075"/>
            <a:ext cx="1126330" cy="1169957"/>
            <a:chOff x="14936614" y="3735075"/>
            <a:chExt cx="1126330" cy="11699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36614" y="3735075"/>
              <a:ext cx="1126330" cy="116995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35566" y="3622689"/>
            <a:ext cx="3976571" cy="18037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66162" y="4884618"/>
            <a:ext cx="4049229" cy="217843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453166" y="1856095"/>
            <a:ext cx="1463813" cy="1539299"/>
            <a:chOff x="14453166" y="1856095"/>
            <a:chExt cx="1463813" cy="153929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53166" y="1856095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48193" y="6568026"/>
            <a:ext cx="3665478" cy="1910204"/>
            <a:chOff x="2448193" y="6568026"/>
            <a:chExt cx="3665478" cy="19102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8193" y="6568026"/>
              <a:ext cx="3665478" cy="19102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448894" y="6568026"/>
            <a:ext cx="3387927" cy="2057143"/>
            <a:chOff x="7448894" y="6568026"/>
            <a:chExt cx="3387927" cy="205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8894" y="6568026"/>
              <a:ext cx="3387927" cy="205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16941" y="6753012"/>
            <a:ext cx="4008335" cy="2204082"/>
            <a:chOff x="12016941" y="6753012"/>
            <a:chExt cx="4008335" cy="220408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16941" y="6753012"/>
              <a:ext cx="4008335" cy="2204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913889" cy="1041633"/>
            <a:chOff x="1853968" y="1135854"/>
            <a:chExt cx="5913889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913889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9206" y="5764506"/>
            <a:ext cx="2979437" cy="1787046"/>
            <a:chOff x="1949206" y="5764506"/>
            <a:chExt cx="2979437" cy="1787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206" y="5764506"/>
              <a:ext cx="2979437" cy="1787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3330" y="5168310"/>
            <a:ext cx="2979437" cy="2979437"/>
            <a:chOff x="5833330" y="5168310"/>
            <a:chExt cx="2979437" cy="2979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3330" y="5168310"/>
              <a:ext cx="2979437" cy="2979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5147" y="5764610"/>
            <a:ext cx="2979437" cy="1786837"/>
            <a:chOff x="10085147" y="5764610"/>
            <a:chExt cx="2979437" cy="17868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5147" y="5764610"/>
              <a:ext cx="2979437" cy="178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33732" y="5168310"/>
            <a:ext cx="2979437" cy="2979437"/>
            <a:chOff x="13833732" y="5168310"/>
            <a:chExt cx="2979437" cy="29794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3732" y="5168310"/>
              <a:ext cx="2979437" cy="2979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02730" y="5764506"/>
            <a:ext cx="1723508" cy="1723508"/>
            <a:chOff x="4502730" y="5764506"/>
            <a:chExt cx="1723508" cy="17235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2730" y="5764506"/>
              <a:ext cx="1723508" cy="1723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5536" y="5764506"/>
            <a:ext cx="1723508" cy="1723508"/>
            <a:chOff x="12695536" y="5764506"/>
            <a:chExt cx="1723508" cy="17235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5536" y="5764506"/>
              <a:ext cx="1723508" cy="17235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5784" y="904299"/>
            <a:ext cx="5575190" cy="19016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659" y="2163666"/>
            <a:ext cx="14034365" cy="35620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3308" y="7473280"/>
            <a:ext cx="1879286" cy="8019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1730" y="8055327"/>
            <a:ext cx="2068410" cy="8240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24669" y="7505645"/>
            <a:ext cx="1879286" cy="8019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88826" y="8087691"/>
            <a:ext cx="2068410" cy="8240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913889" cy="1041633"/>
            <a:chOff x="1853968" y="1135854"/>
            <a:chExt cx="5913889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913889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7987" y="3766635"/>
            <a:ext cx="3482790" cy="2090911"/>
            <a:chOff x="2357987" y="3766635"/>
            <a:chExt cx="3482790" cy="20909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7987" y="3766635"/>
              <a:ext cx="3482790" cy="2090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47561" y="3664597"/>
            <a:ext cx="3160642" cy="2294989"/>
            <a:chOff x="7947561" y="3664597"/>
            <a:chExt cx="3160642" cy="22949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7561" y="3664597"/>
              <a:ext cx="3160642" cy="229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14987" y="3519347"/>
            <a:ext cx="2585489" cy="2585489"/>
            <a:chOff x="13214987" y="3519347"/>
            <a:chExt cx="2585489" cy="25854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4987" y="3519347"/>
              <a:ext cx="2585489" cy="25854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7987" y="6569231"/>
            <a:ext cx="3482790" cy="2088487"/>
            <a:chOff x="2357987" y="6569231"/>
            <a:chExt cx="3482790" cy="20884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7987" y="6569231"/>
              <a:ext cx="3482790" cy="2088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9436" y="6441316"/>
            <a:ext cx="3160642" cy="2344317"/>
            <a:chOff x="7959436" y="6441316"/>
            <a:chExt cx="3160642" cy="23443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9436" y="6441316"/>
              <a:ext cx="3160642" cy="23443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38737" y="6331414"/>
            <a:ext cx="2585489" cy="2564121"/>
            <a:chOff x="13238737" y="6331414"/>
            <a:chExt cx="2585489" cy="25641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38737" y="6331414"/>
              <a:ext cx="2585489" cy="25641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47770" y="3950337"/>
            <a:ext cx="1723508" cy="1723508"/>
            <a:chOff x="6047770" y="3950337"/>
            <a:chExt cx="1723508" cy="17235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7770" y="3950337"/>
              <a:ext cx="1723508" cy="1723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10242" y="3950337"/>
            <a:ext cx="1723508" cy="1723508"/>
            <a:chOff x="11310242" y="3950337"/>
            <a:chExt cx="1723508" cy="1723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0242" y="3950337"/>
              <a:ext cx="1723508" cy="17235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47770" y="6751721"/>
            <a:ext cx="1723508" cy="1723508"/>
            <a:chOff x="6047770" y="6751721"/>
            <a:chExt cx="1723508" cy="1723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7770" y="6751721"/>
              <a:ext cx="1723508" cy="17235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10242" y="6751721"/>
            <a:ext cx="1723508" cy="1723508"/>
            <a:chOff x="11310242" y="6751721"/>
            <a:chExt cx="1723508" cy="17235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10242" y="6751721"/>
              <a:ext cx="1723508" cy="17235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5784" y="904299"/>
            <a:ext cx="5575190" cy="19016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78285" y="2136895"/>
            <a:ext cx="6029275" cy="20954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74376" y="2136895"/>
            <a:ext cx="6098942" cy="20954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6149" y="8805217"/>
            <a:ext cx="1879286" cy="8019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26679" y="8851793"/>
            <a:ext cx="2068410" cy="8240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423334"/>
            <a:ext cx="14201599" cy="7767294"/>
            <a:chOff x="2000757" y="1423334"/>
            <a:chExt cx="14201599" cy="77672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423334"/>
              <a:ext cx="14201599" cy="7767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7" y="1343558"/>
            <a:ext cx="5467418" cy="1041633"/>
            <a:chOff x="2000757" y="1343558"/>
            <a:chExt cx="5467418" cy="10416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7" y="1343558"/>
              <a:ext cx="5467418" cy="1041633"/>
              <a:chOff x="2000757" y="1343558"/>
              <a:chExt cx="5467418" cy="10416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7" y="1343558"/>
                <a:ext cx="5467418" cy="10416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3620" y="1045336"/>
              <a:ext cx="5071048" cy="1942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971" y="912837"/>
            <a:ext cx="3767067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94016" y="1745010"/>
            <a:ext cx="19166724" cy="83574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3652" y="3472613"/>
            <a:ext cx="4714286" cy="4714286"/>
            <a:chOff x="6693652" y="3472613"/>
            <a:chExt cx="4714286" cy="4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3652" y="3472613"/>
              <a:ext cx="4714286" cy="47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8450" y="1597230"/>
            <a:ext cx="5960609" cy="1041633"/>
            <a:chOff x="2668450" y="1597230"/>
            <a:chExt cx="5960609" cy="10416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68450" y="1597230"/>
              <a:ext cx="5960609" cy="1041633"/>
              <a:chOff x="2668450" y="1597230"/>
              <a:chExt cx="5960609" cy="10416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68450" y="1597230"/>
                <a:ext cx="5960609" cy="104163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0446" y="1299008"/>
              <a:ext cx="6205305" cy="19428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4630" y="4081873"/>
            <a:ext cx="7043838" cy="58238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7020" y="4131177"/>
            <a:ext cx="4514695" cy="1964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80305" y="3472613"/>
            <a:ext cx="4714286" cy="4714286"/>
            <a:chOff x="11980305" y="3472613"/>
            <a:chExt cx="4714286" cy="47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0305" y="3472613"/>
              <a:ext cx="4714286" cy="47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1816" y="3222613"/>
            <a:ext cx="5214286" cy="5214286"/>
            <a:chOff x="2001816" y="3222613"/>
            <a:chExt cx="5214286" cy="52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816" y="3222613"/>
              <a:ext cx="5214286" cy="52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1282" y="4080266"/>
            <a:ext cx="7050257" cy="57981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5101" y="4131180"/>
            <a:ext cx="4571838" cy="1964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315110"/>
            <a:ext cx="2927015" cy="2927015"/>
            <a:chOff x="0" y="7315110"/>
            <a:chExt cx="2927015" cy="292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315110"/>
              <a:ext cx="2927015" cy="2927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7008" y="1840230"/>
            <a:ext cx="13231698" cy="6605254"/>
            <a:chOff x="2527008" y="1840230"/>
            <a:chExt cx="13231698" cy="66052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27008" y="1840230"/>
              <a:ext cx="13231698" cy="6605254"/>
              <a:chOff x="2527008" y="1840230"/>
              <a:chExt cx="13231698" cy="66052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27008" y="1840230"/>
                <a:ext cx="13231698" cy="660525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4000" y="1869829"/>
              <a:ext cx="9966467" cy="8384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58706" y="8400711"/>
            <a:ext cx="1494039" cy="1379143"/>
            <a:chOff x="15758706" y="8400711"/>
            <a:chExt cx="1494039" cy="1379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8706" y="8400711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26792" y="914539"/>
            <a:ext cx="1060487" cy="1115175"/>
            <a:chOff x="14126792" y="914539"/>
            <a:chExt cx="1060487" cy="111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6792" y="914539"/>
              <a:ext cx="1060487" cy="1115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32776" y="6923092"/>
            <a:ext cx="3189145" cy="3189145"/>
            <a:chOff x="732776" y="6923092"/>
            <a:chExt cx="3189145" cy="31891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776" y="6923092"/>
              <a:ext cx="3189145" cy="31891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5247" y="9235164"/>
            <a:ext cx="1028261" cy="544341"/>
            <a:chOff x="435247" y="9235164"/>
            <a:chExt cx="1028261" cy="5443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247" y="9235164"/>
              <a:ext cx="1028261" cy="5443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15514" y="9004568"/>
            <a:ext cx="1187421" cy="782681"/>
            <a:chOff x="14415514" y="9004568"/>
            <a:chExt cx="1187421" cy="7826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15514" y="9004568"/>
              <a:ext cx="1187421" cy="7826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08707" y="5000655"/>
            <a:ext cx="618671" cy="284404"/>
            <a:chOff x="14008707" y="5000655"/>
            <a:chExt cx="618671" cy="28440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14008707" y="5000655"/>
              <a:ext cx="618671" cy="2844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069936" y="4997686"/>
            <a:ext cx="410993" cy="402283"/>
            <a:chOff x="4069936" y="4997686"/>
            <a:chExt cx="410993" cy="4022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9936" y="4997686"/>
              <a:ext cx="410993" cy="4022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140612" y="376790"/>
            <a:ext cx="1650665" cy="1650665"/>
            <a:chOff x="5140612" y="376790"/>
            <a:chExt cx="1650665" cy="16506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520000">
              <a:off x="5140612" y="376790"/>
              <a:ext cx="1650665" cy="16506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136637" y="201292"/>
            <a:ext cx="1933673" cy="2233227"/>
            <a:chOff x="3136637" y="201292"/>
            <a:chExt cx="1933673" cy="22332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6637" y="201292"/>
              <a:ext cx="1933673" cy="22332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362383" y="174731"/>
            <a:ext cx="979072" cy="715748"/>
            <a:chOff x="12362383" y="174731"/>
            <a:chExt cx="979072" cy="7157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62383" y="174731"/>
              <a:ext cx="979072" cy="7157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70928" y="297535"/>
            <a:ext cx="1234009" cy="1234009"/>
            <a:chOff x="6670928" y="297535"/>
            <a:chExt cx="1234009" cy="123400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70928" y="297535"/>
              <a:ext cx="1234009" cy="123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7189" y="1491074"/>
            <a:ext cx="5960609" cy="1041633"/>
            <a:chOff x="2457189" y="1491074"/>
            <a:chExt cx="5960609" cy="10416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57189" y="1491074"/>
              <a:ext cx="5960609" cy="1041633"/>
              <a:chOff x="2457189" y="1491074"/>
              <a:chExt cx="5960609" cy="10416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7189" y="1491074"/>
                <a:ext cx="5960609" cy="104163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71" y="1128566"/>
              <a:ext cx="7165514" cy="20023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2463" y="3130684"/>
            <a:ext cx="5389379" cy="5569827"/>
            <a:chOff x="10432463" y="3130684"/>
            <a:chExt cx="5389379" cy="5569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2463" y="3130684"/>
              <a:ext cx="5389379" cy="5569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1145" y="2318229"/>
            <a:ext cx="2005864" cy="1905235"/>
            <a:chOff x="12271145" y="2318229"/>
            <a:chExt cx="2005864" cy="19052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12271145" y="2318229"/>
              <a:ext cx="2005864" cy="1905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9813" y="3181015"/>
            <a:ext cx="5355361" cy="5534470"/>
            <a:chOff x="2759813" y="3181015"/>
            <a:chExt cx="5355361" cy="55344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9813" y="3181015"/>
              <a:ext cx="5355361" cy="55344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59813" y="3130684"/>
            <a:ext cx="5355361" cy="5569827"/>
            <a:chOff x="2759813" y="3130684"/>
            <a:chExt cx="5355361" cy="5569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9813" y="3130684"/>
              <a:ext cx="5355361" cy="5569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59093" y="1597230"/>
            <a:ext cx="5960609" cy="1041633"/>
            <a:chOff x="10359093" y="1597230"/>
            <a:chExt cx="5960609" cy="10416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359093" y="1597230"/>
              <a:ext cx="5960609" cy="1041633"/>
              <a:chOff x="10359093" y="1597230"/>
              <a:chExt cx="5960609" cy="10416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59093" y="1597230"/>
                <a:ext cx="5960609" cy="10416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8771" y="1301394"/>
              <a:ext cx="6322543" cy="19332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19085" y="3960353"/>
            <a:ext cx="5436818" cy="4174315"/>
            <a:chOff x="2719085" y="3960353"/>
            <a:chExt cx="5436818" cy="4174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9085" y="3960353"/>
              <a:ext cx="5436818" cy="41743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23289" y="2167359"/>
            <a:ext cx="2028409" cy="1926649"/>
            <a:chOff x="4423289" y="2167359"/>
            <a:chExt cx="2028409" cy="19266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20000">
              <a:off x="4423289" y="2167359"/>
              <a:ext cx="2028409" cy="1926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1182" y="1343907"/>
            <a:ext cx="9023350" cy="1041633"/>
            <a:chOff x="4631182" y="1343907"/>
            <a:chExt cx="9023350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1182" y="1343907"/>
              <a:ext cx="9023350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801" y="1045681"/>
            <a:ext cx="11699124" cy="1942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844" y="2983333"/>
            <a:ext cx="5377982" cy="5551852"/>
            <a:chOff x="2138844" y="2983333"/>
            <a:chExt cx="5377982" cy="5551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8844" y="2983333"/>
              <a:ext cx="5377982" cy="5551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8797" y="1864723"/>
            <a:ext cx="2818327" cy="2676940"/>
            <a:chOff x="1468797" y="1864723"/>
            <a:chExt cx="2818327" cy="2676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797" y="1864723"/>
              <a:ext cx="2818327" cy="2676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1534" y="6970011"/>
            <a:ext cx="2527937" cy="2401117"/>
            <a:chOff x="5661534" y="6970011"/>
            <a:chExt cx="2527937" cy="2401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1534" y="6970011"/>
              <a:ext cx="2527937" cy="2401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9471" y="2983333"/>
            <a:ext cx="8569646" cy="5187237"/>
            <a:chOff x="8189471" y="2983333"/>
            <a:chExt cx="8569646" cy="5187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471" y="2983333"/>
              <a:ext cx="8569646" cy="5187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8409" y="912837"/>
            <a:ext cx="3765752" cy="11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2742" y="3452986"/>
            <a:ext cx="13991286" cy="42766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19228" y="4924496"/>
            <a:ext cx="618671" cy="284404"/>
            <a:chOff x="14219228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219228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7279" y="4921527"/>
            <a:ext cx="410993" cy="402283"/>
            <a:chOff x="3537279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7279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593" y="677415"/>
            <a:ext cx="7104808" cy="952076"/>
            <a:chOff x="1237593" y="677415"/>
            <a:chExt cx="7104808" cy="952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593" y="677415"/>
              <a:ext cx="7104808" cy="952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1587" y="623738"/>
            <a:ext cx="1398865" cy="1035460"/>
            <a:chOff x="7261587" y="623738"/>
            <a:chExt cx="1398865" cy="10354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1587" y="623738"/>
              <a:ext cx="1398865" cy="1035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926" y="1841736"/>
            <a:ext cx="4952381" cy="7628571"/>
            <a:chOff x="819926" y="1841736"/>
            <a:chExt cx="4952381" cy="76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9926" y="1841736"/>
              <a:ext cx="4945813" cy="7623098"/>
              <a:chOff x="819926" y="1841736"/>
              <a:chExt cx="4945813" cy="76230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926" y="1841736"/>
                <a:ext cx="4945813" cy="76230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8853" y="2629913"/>
              <a:ext cx="4103197" cy="6147510"/>
              <a:chOff x="1288853" y="2629913"/>
              <a:chExt cx="4103197" cy="61475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88853" y="2629913"/>
                <a:ext cx="4103197" cy="614751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745031" y="1629491"/>
            <a:ext cx="4952381" cy="7628571"/>
            <a:chOff x="12745031" y="1629491"/>
            <a:chExt cx="4952381" cy="762857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45031" y="1629491"/>
              <a:ext cx="4945813" cy="7623098"/>
              <a:chOff x="12745031" y="1629491"/>
              <a:chExt cx="4945813" cy="762309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45031" y="1629491"/>
                <a:ext cx="4945813" cy="76230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247419" y="2417668"/>
              <a:ext cx="4048908" cy="6147510"/>
              <a:chOff x="13247419" y="2417668"/>
              <a:chExt cx="4048908" cy="614751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47419" y="2417668"/>
                <a:ext cx="4048908" cy="614751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71029" y="6515562"/>
            <a:ext cx="3450175" cy="1232653"/>
            <a:chOff x="1571029" y="6515562"/>
            <a:chExt cx="3450175" cy="1232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029" y="6515562"/>
              <a:ext cx="3450175" cy="12326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65795" y="5255351"/>
            <a:ext cx="1958853" cy="1469140"/>
            <a:chOff x="4265795" y="5255351"/>
            <a:chExt cx="1958853" cy="14691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920000">
              <a:off x="4265795" y="5255351"/>
              <a:ext cx="1958853" cy="146914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00878" y="343455"/>
            <a:ext cx="9651581" cy="18850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607645" y="6071492"/>
            <a:ext cx="5851976" cy="2539842"/>
            <a:chOff x="6607645" y="6071492"/>
            <a:chExt cx="5851976" cy="25398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7645" y="6071492"/>
              <a:ext cx="5851976" cy="25398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62801" y="6458420"/>
            <a:ext cx="3450175" cy="1232653"/>
            <a:chOff x="13362801" y="6458420"/>
            <a:chExt cx="3450175" cy="12326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62801" y="6458420"/>
              <a:ext cx="3450175" cy="12326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1021" y="4709207"/>
            <a:ext cx="2192498" cy="1469140"/>
            <a:chOff x="12211021" y="4709207"/>
            <a:chExt cx="2192498" cy="14691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00000">
              <a:off x="12211021" y="4709207"/>
              <a:ext cx="2192498" cy="14691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6708" y="6523575"/>
            <a:ext cx="5497657" cy="201849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607645" y="1784593"/>
            <a:ext cx="5299203" cy="3248980"/>
            <a:chOff x="6607645" y="1784593"/>
            <a:chExt cx="5299203" cy="324898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07645" y="1784593"/>
              <a:ext cx="5299203" cy="3248980"/>
              <a:chOff x="6607645" y="1784593"/>
              <a:chExt cx="5299203" cy="324898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07645" y="1784593"/>
                <a:ext cx="5299203" cy="324898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6358" y="2230769"/>
              <a:ext cx="4915705" cy="2795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6990" y="453696"/>
            <a:ext cx="10473638" cy="2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23804" y="6348318"/>
            <a:ext cx="3824651" cy="2856625"/>
            <a:chOff x="1523804" y="6348318"/>
            <a:chExt cx="3824651" cy="28566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3804" y="6348318"/>
              <a:ext cx="3824651" cy="285662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1824" y="7022473"/>
            <a:ext cx="4437238" cy="21498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6936" y="2728473"/>
            <a:ext cx="4147912" cy="4147912"/>
            <a:chOff x="1366936" y="2728473"/>
            <a:chExt cx="4147912" cy="41479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6936" y="2728473"/>
              <a:ext cx="4147912" cy="41479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7412" y="6146567"/>
            <a:ext cx="4111916" cy="981787"/>
            <a:chOff x="1357412" y="6146567"/>
            <a:chExt cx="4111916" cy="9817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7412" y="6146567"/>
              <a:ext cx="4111916" cy="9817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854" y="5865121"/>
            <a:ext cx="5198076" cy="16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68709" y="3570636"/>
            <a:ext cx="2463586" cy="2463586"/>
            <a:chOff x="2268709" y="3570636"/>
            <a:chExt cx="2463586" cy="24635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8709" y="3570636"/>
              <a:ext cx="2463586" cy="24635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01672" y="2728473"/>
            <a:ext cx="4147912" cy="4147912"/>
            <a:chOff x="7001672" y="2728473"/>
            <a:chExt cx="4147912" cy="41479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1672" y="2728473"/>
              <a:ext cx="4147912" cy="41479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12596" y="3264374"/>
            <a:ext cx="2945498" cy="2945498"/>
            <a:chOff x="7512596" y="3264374"/>
            <a:chExt cx="2945498" cy="29454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12596" y="3264374"/>
              <a:ext cx="2945498" cy="29454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63302" y="6331992"/>
            <a:ext cx="3824651" cy="2856625"/>
            <a:chOff x="7163302" y="6331992"/>
            <a:chExt cx="3824651" cy="28566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3302" y="6331992"/>
              <a:ext cx="3824651" cy="28566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92148" y="6146567"/>
            <a:ext cx="4111916" cy="981787"/>
            <a:chOff x="6992148" y="6146567"/>
            <a:chExt cx="4111916" cy="9817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2148" y="6146567"/>
              <a:ext cx="4111916" cy="98178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01915" y="5865124"/>
            <a:ext cx="5045571" cy="16571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73351" y="7118613"/>
            <a:ext cx="4311771" cy="21268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742152" y="6348318"/>
            <a:ext cx="3824651" cy="2856625"/>
            <a:chOff x="12742152" y="6348318"/>
            <a:chExt cx="3824651" cy="285662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2152" y="6348318"/>
              <a:ext cx="3824651" cy="28566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36543" y="7022473"/>
            <a:ext cx="4565229" cy="21498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85284" y="2728473"/>
            <a:ext cx="4147912" cy="4147912"/>
            <a:chOff x="12585284" y="2728473"/>
            <a:chExt cx="4147912" cy="414791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85284" y="2728473"/>
              <a:ext cx="4147912" cy="414791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575760" y="6146567"/>
            <a:ext cx="4111916" cy="981787"/>
            <a:chOff x="12575760" y="6146567"/>
            <a:chExt cx="4111916" cy="98178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75760" y="6146567"/>
              <a:ext cx="4111916" cy="98178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22164" y="5922264"/>
            <a:ext cx="4932581" cy="16000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144431" y="3868382"/>
            <a:ext cx="3035982" cy="1866667"/>
            <a:chOff x="13144431" y="3868382"/>
            <a:chExt cx="3035982" cy="186666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144431" y="3868382"/>
              <a:ext cx="1860302" cy="1860302"/>
              <a:chOff x="13144431" y="3868382"/>
              <a:chExt cx="1860302" cy="186030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144431" y="3868382"/>
                <a:ext cx="1860302" cy="186030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313746" y="3868382"/>
              <a:ext cx="1860302" cy="1860302"/>
              <a:chOff x="14313746" y="3868382"/>
              <a:chExt cx="1860302" cy="186030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313746" y="3868382"/>
                <a:ext cx="1860302" cy="18603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1276" y="434648"/>
            <a:ext cx="10871762" cy="21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508665" y="3789919"/>
            <a:ext cx="13192193" cy="2489404"/>
            <a:chOff x="2508665" y="3789919"/>
            <a:chExt cx="13192193" cy="24894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8665" y="3789919"/>
              <a:ext cx="13192193" cy="24894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73668" y="2217415"/>
            <a:ext cx="3867686" cy="21799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2494" y="2193605"/>
            <a:ext cx="2147790" cy="21989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34447" y="2193022"/>
            <a:ext cx="3867686" cy="21799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98317" y="2188843"/>
            <a:ext cx="2147790" cy="2179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51762" y="6998811"/>
            <a:ext cx="2156837" cy="2156837"/>
            <a:chOff x="9751762" y="6998811"/>
            <a:chExt cx="2156837" cy="21568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751762" y="6998811"/>
              <a:ext cx="2156837" cy="2156837"/>
              <a:chOff x="9751762" y="6998811"/>
              <a:chExt cx="2156837" cy="215683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51762" y="6998811"/>
                <a:ext cx="2156837" cy="21568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01125" y="7312023"/>
              <a:ext cx="1531604" cy="1531604"/>
              <a:chOff x="10101125" y="7312023"/>
              <a:chExt cx="1531604" cy="15316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101125" y="7312023"/>
                <a:ext cx="1531604" cy="15316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714288" y="6998811"/>
            <a:ext cx="2156837" cy="2156837"/>
            <a:chOff x="12714288" y="6998811"/>
            <a:chExt cx="2156837" cy="215683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714288" y="6998811"/>
              <a:ext cx="2156837" cy="2156837"/>
              <a:chOff x="12714288" y="6998811"/>
              <a:chExt cx="2156837" cy="215683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14288" y="6998811"/>
                <a:ext cx="2156837" cy="21568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005035" y="7593568"/>
              <a:ext cx="1579451" cy="971429"/>
              <a:chOff x="13005035" y="7593568"/>
              <a:chExt cx="1579451" cy="97142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3005035" y="7593568"/>
                <a:ext cx="967323" cy="967323"/>
                <a:chOff x="13005035" y="7593568"/>
                <a:chExt cx="967323" cy="96732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3005035" y="7593568"/>
                  <a:ext cx="967323" cy="96732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613057" y="7593568"/>
                <a:ext cx="967323" cy="967323"/>
                <a:chOff x="13613057" y="7593568"/>
                <a:chExt cx="967323" cy="96732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613057" y="7593568"/>
                  <a:ext cx="967323" cy="96732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6567738" y="6998811"/>
            <a:ext cx="2156837" cy="2156837"/>
            <a:chOff x="6567738" y="6998811"/>
            <a:chExt cx="2156837" cy="215683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567738" y="6998811"/>
              <a:ext cx="2156837" cy="2156837"/>
              <a:chOff x="6567738" y="6998811"/>
              <a:chExt cx="2156837" cy="215683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7738" y="6998811"/>
                <a:ext cx="2156837" cy="215683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025456" y="7436720"/>
              <a:ext cx="1281019" cy="1281019"/>
              <a:chOff x="7025456" y="7436720"/>
              <a:chExt cx="1281019" cy="128101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025456" y="7436720"/>
                <a:ext cx="1281019" cy="1281019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3515373" y="6998811"/>
            <a:ext cx="2156837" cy="2156837"/>
            <a:chOff x="3515373" y="6998811"/>
            <a:chExt cx="2156837" cy="215683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515373" y="6998811"/>
              <a:ext cx="2156837" cy="2156837"/>
              <a:chOff x="3515373" y="6998811"/>
              <a:chExt cx="2156837" cy="215683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15373" y="6998811"/>
                <a:ext cx="2156837" cy="215683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948860" y="7345636"/>
              <a:ext cx="1289863" cy="1438427"/>
              <a:chOff x="3948860" y="7345636"/>
              <a:chExt cx="1289863" cy="143842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948860" y="7345636"/>
                <a:ext cx="1289863" cy="1438427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4087495" y="5481214"/>
            <a:ext cx="893348" cy="893348"/>
            <a:chOff x="4087495" y="5481214"/>
            <a:chExt cx="893348" cy="89334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87495" y="5481214"/>
              <a:ext cx="893348" cy="89334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128361" y="5505023"/>
            <a:ext cx="893348" cy="893348"/>
            <a:chOff x="7128361" y="5505023"/>
            <a:chExt cx="893348" cy="8933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28361" y="5505023"/>
              <a:ext cx="893348" cy="89334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2913" y="2259205"/>
            <a:ext cx="3612981" cy="206406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356454" y="8838719"/>
            <a:ext cx="2574949" cy="614811"/>
            <a:chOff x="6356454" y="8838719"/>
            <a:chExt cx="2574949" cy="61481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56454" y="8838719"/>
              <a:ext cx="2574949" cy="61481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95640" y="8672690"/>
            <a:ext cx="3259438" cy="1016038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648532" y="8871577"/>
            <a:ext cx="2379489" cy="568142"/>
            <a:chOff x="9648532" y="8871577"/>
            <a:chExt cx="2379489" cy="56814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48532" y="8871577"/>
              <a:ext cx="2379489" cy="568142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12063" y="8714751"/>
            <a:ext cx="3275238" cy="93738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2628574" y="8881620"/>
            <a:ext cx="2295366" cy="548056"/>
            <a:chOff x="12628574" y="8881620"/>
            <a:chExt cx="2295366" cy="54805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28574" y="8881620"/>
              <a:ext cx="2295366" cy="54805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20517" y="8759264"/>
            <a:ext cx="2753143" cy="87798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3265994" y="8848243"/>
            <a:ext cx="2574949" cy="614811"/>
            <a:chOff x="3265994" y="8848243"/>
            <a:chExt cx="2574949" cy="61481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65994" y="8848243"/>
              <a:ext cx="2574949" cy="61481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02913" y="8706986"/>
            <a:ext cx="3067667" cy="9988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0523" y="912837"/>
            <a:ext cx="3779886" cy="11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64635" y="2765181"/>
            <a:ext cx="19235438" cy="621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138485" y="619846"/>
            <a:ext cx="2363203" cy="1786947"/>
            <a:chOff x="16138485" y="619846"/>
            <a:chExt cx="2363203" cy="17869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138485" y="1472234"/>
              <a:ext cx="1278384" cy="934559"/>
              <a:chOff x="16138485" y="1472234"/>
              <a:chExt cx="1278384" cy="9345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38485" y="1472234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90430" y="619846"/>
              <a:ext cx="1611257" cy="1611257"/>
              <a:chOff x="16890430" y="619846"/>
              <a:chExt cx="1611257" cy="16112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90430" y="619846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012506" y="803214"/>
            <a:ext cx="6083240" cy="1420211"/>
            <a:chOff x="6012506" y="803214"/>
            <a:chExt cx="6083240" cy="14202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44021" y="-1528300"/>
              <a:ext cx="1420211" cy="6083240"/>
              <a:chOff x="8344021" y="-1528300"/>
              <a:chExt cx="1420211" cy="60832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344021" y="-1528300"/>
                <a:ext cx="1420211" cy="608324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2506" y="550879"/>
              <a:ext cx="8531133" cy="21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1809" y="2782594"/>
            <a:ext cx="5234348" cy="3001242"/>
            <a:chOff x="1031809" y="2782594"/>
            <a:chExt cx="5234348" cy="30012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809" y="2782594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50942" y="3262341"/>
            <a:ext cx="2149564" cy="736485"/>
            <a:chOff x="3450942" y="3262341"/>
            <a:chExt cx="2149564" cy="7364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0942" y="3262341"/>
              <a:ext cx="2149564" cy="7364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26199" y="2995946"/>
            <a:ext cx="3291810" cy="14147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985" y="3954274"/>
            <a:ext cx="4144371" cy="1463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6809" y="3359160"/>
            <a:ext cx="1848110" cy="1848110"/>
            <a:chOff x="1376809" y="3359160"/>
            <a:chExt cx="1848110" cy="18481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809" y="3359160"/>
              <a:ext cx="1848110" cy="18481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1809" y="6317169"/>
            <a:ext cx="5234348" cy="3001242"/>
            <a:chOff x="1031809" y="6317169"/>
            <a:chExt cx="5234348" cy="30012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809" y="631716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50942" y="6796917"/>
            <a:ext cx="2149564" cy="736485"/>
            <a:chOff x="3450942" y="6796917"/>
            <a:chExt cx="2149564" cy="7364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0942" y="6796917"/>
              <a:ext cx="2149564" cy="73648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46174" y="6511473"/>
            <a:ext cx="2983810" cy="14623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41462" y="7482449"/>
            <a:ext cx="3843048" cy="14848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16156" y="2744499"/>
            <a:ext cx="5234348" cy="3001242"/>
            <a:chOff x="6516156" y="2744499"/>
            <a:chExt cx="5234348" cy="300124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6156" y="274449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35289" y="3224246"/>
            <a:ext cx="2149564" cy="736485"/>
            <a:chOff x="8935289" y="3224246"/>
            <a:chExt cx="2149564" cy="7364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35289" y="3224246"/>
              <a:ext cx="2149564" cy="73648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40476" y="2938803"/>
            <a:ext cx="2922524" cy="145283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21818" y="3909779"/>
            <a:ext cx="4114400" cy="14923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516156" y="6279074"/>
            <a:ext cx="5234348" cy="3001242"/>
            <a:chOff x="6516156" y="6279074"/>
            <a:chExt cx="5234348" cy="300124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6156" y="6279074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35289" y="6758821"/>
            <a:ext cx="2149564" cy="736485"/>
            <a:chOff x="8935289" y="6758821"/>
            <a:chExt cx="2149564" cy="7364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5289" y="6758821"/>
              <a:ext cx="2149564" cy="73648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26765" y="6519421"/>
            <a:ext cx="2977305" cy="13956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768894" y="7444354"/>
            <a:ext cx="4098600" cy="14923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019558" y="2744499"/>
            <a:ext cx="5234348" cy="3001242"/>
            <a:chOff x="12019558" y="2744499"/>
            <a:chExt cx="5234348" cy="30012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19558" y="274449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438691" y="3224246"/>
            <a:ext cx="2149564" cy="736485"/>
            <a:chOff x="14438691" y="3224246"/>
            <a:chExt cx="2149564" cy="73648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38691" y="3224246"/>
              <a:ext cx="2149564" cy="736485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44272" y="2927703"/>
            <a:ext cx="3179352" cy="145283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74077" y="3909779"/>
            <a:ext cx="4143667" cy="15055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019558" y="6340168"/>
            <a:ext cx="5234348" cy="3001242"/>
            <a:chOff x="12019558" y="6340168"/>
            <a:chExt cx="5234348" cy="300124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19558" y="6340168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438691" y="6819915"/>
            <a:ext cx="2149564" cy="736485"/>
            <a:chOff x="14438691" y="6819915"/>
            <a:chExt cx="2149564" cy="73648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438691" y="6819915"/>
              <a:ext cx="2149564" cy="736485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839691" y="6572568"/>
            <a:ext cx="3194933" cy="137664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222372" y="7505448"/>
            <a:ext cx="4176819" cy="149235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873541" y="3454650"/>
            <a:ext cx="1809511" cy="1809511"/>
            <a:chOff x="6873541" y="3454650"/>
            <a:chExt cx="1809511" cy="180951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73541" y="3454650"/>
              <a:ext cx="1809511" cy="180951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324952" y="3305686"/>
            <a:ext cx="1955058" cy="1955058"/>
            <a:chOff x="12324952" y="3305686"/>
            <a:chExt cx="1955058" cy="195505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24952" y="3305686"/>
              <a:ext cx="1955058" cy="195505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8475" y="6915548"/>
            <a:ext cx="1881453" cy="1876354"/>
            <a:chOff x="1298475" y="6915548"/>
            <a:chExt cx="1881453" cy="187635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8475" y="6915548"/>
              <a:ext cx="1881453" cy="187635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749731" y="6987295"/>
            <a:ext cx="1809511" cy="1804607"/>
            <a:chOff x="6749731" y="6987295"/>
            <a:chExt cx="1809511" cy="180460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49731" y="6987295"/>
              <a:ext cx="1809511" cy="18046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324952" y="6949199"/>
            <a:ext cx="1907360" cy="1902191"/>
            <a:chOff x="12324952" y="6949199"/>
            <a:chExt cx="1907360" cy="190219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324952" y="6949199"/>
              <a:ext cx="1907360" cy="1902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3943" y="7360105"/>
            <a:ext cx="2687363" cy="2102281"/>
            <a:chOff x="13013943" y="7360105"/>
            <a:chExt cx="2687363" cy="2102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80378" y="7649132"/>
              <a:ext cx="765377" cy="765377"/>
              <a:chOff x="14780378" y="7649132"/>
              <a:chExt cx="765377" cy="7653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340000">
                <a:off x="14780378" y="7649132"/>
                <a:ext cx="765377" cy="7653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7903" y="7654066"/>
              <a:ext cx="1514360" cy="1514360"/>
              <a:chOff x="13307903" y="7654066"/>
              <a:chExt cx="1514360" cy="1514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040000">
                <a:off x="13307903" y="7654066"/>
                <a:ext cx="1514360" cy="15143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645732" y="4776634"/>
            <a:ext cx="994250" cy="8295238"/>
            <a:chOff x="8645732" y="4776634"/>
            <a:chExt cx="994250" cy="82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645732" y="4776634"/>
              <a:ext cx="994250" cy="8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8" y="7686341"/>
            <a:ext cx="1519608" cy="1519608"/>
            <a:chOff x="3986928" y="7686341"/>
            <a:chExt cx="1519608" cy="15196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20000">
              <a:off x="3986928" y="7686341"/>
              <a:ext cx="1519608" cy="1519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51294" y="981884"/>
            <a:ext cx="2997152" cy="105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51020" y="8204379"/>
            <a:ext cx="9613467" cy="1461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860" y="1523588"/>
            <a:ext cx="18176429" cy="5762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90824" y="4423641"/>
            <a:ext cx="8360085" cy="3562371"/>
            <a:chOff x="4890824" y="4423641"/>
            <a:chExt cx="8360085" cy="35623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0824" y="4423641"/>
              <a:ext cx="8360085" cy="3562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3943" y="7360105"/>
            <a:ext cx="2687363" cy="2102281"/>
            <a:chOff x="13013943" y="7360105"/>
            <a:chExt cx="2687363" cy="2102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80378" y="7649132"/>
              <a:ext cx="765377" cy="765377"/>
              <a:chOff x="14780378" y="7649132"/>
              <a:chExt cx="765377" cy="7653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340000">
                <a:off x="14780378" y="7649132"/>
                <a:ext cx="765377" cy="7653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7903" y="7654066"/>
              <a:ext cx="1514360" cy="1514360"/>
              <a:chOff x="13307903" y="7654066"/>
              <a:chExt cx="1514360" cy="1514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040000">
                <a:off x="13307903" y="7654066"/>
                <a:ext cx="1514360" cy="15143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645732" y="4776634"/>
            <a:ext cx="994250" cy="8295238"/>
            <a:chOff x="8645732" y="4776634"/>
            <a:chExt cx="994250" cy="82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645732" y="4776634"/>
              <a:ext cx="994250" cy="8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8" y="7686341"/>
            <a:ext cx="1519608" cy="1519608"/>
            <a:chOff x="3986928" y="7686341"/>
            <a:chExt cx="1519608" cy="15196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20000">
              <a:off x="3986928" y="7686341"/>
              <a:ext cx="1519608" cy="1519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76" y="8509229"/>
            <a:ext cx="3022448" cy="607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733" y="903313"/>
            <a:ext cx="3773781" cy="1161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51020" y="8204379"/>
            <a:ext cx="9613467" cy="146142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34846" y="2765153"/>
            <a:ext cx="20542800" cy="62172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3968" y="2350637"/>
            <a:ext cx="15358627" cy="6813520"/>
            <a:chOff x="1853968" y="2350637"/>
            <a:chExt cx="15358627" cy="6813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968" y="2350637"/>
              <a:ext cx="15358627" cy="68135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6746" y="837633"/>
            <a:ext cx="4851476" cy="19428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0200" y="500381"/>
            <a:ext cx="8115867" cy="190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315602" y="2765648"/>
            <a:ext cx="13654510" cy="6320677"/>
            <a:chOff x="2315602" y="2765648"/>
            <a:chExt cx="13654510" cy="6320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602" y="276564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61957" y="3279858"/>
            <a:ext cx="12623162" cy="61409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20257" y="357524"/>
            <a:ext cx="11017143" cy="2091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15602" y="2765648"/>
            <a:ext cx="13654510" cy="6320677"/>
            <a:chOff x="2315602" y="2765648"/>
            <a:chExt cx="13654510" cy="6320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602" y="276564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9883" y="3645237"/>
            <a:ext cx="13416175" cy="4561499"/>
            <a:chOff x="2479883" y="3645237"/>
            <a:chExt cx="13416175" cy="45614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9883" y="3645237"/>
              <a:ext cx="13416175" cy="4561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3143" y="500381"/>
            <a:ext cx="10257210" cy="190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43611" y="2741588"/>
            <a:ext cx="13654510" cy="6320677"/>
            <a:chOff x="2243611" y="2741588"/>
            <a:chExt cx="13654510" cy="63206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611" y="274158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30933" y="2930886"/>
            <a:ext cx="4618746" cy="4618746"/>
            <a:chOff x="3630933" y="2930886"/>
            <a:chExt cx="4618746" cy="46187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0933" y="2930886"/>
              <a:ext cx="4618746" cy="46187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95239" y="6952524"/>
            <a:ext cx="6874365" cy="28806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42934" y="3261408"/>
            <a:ext cx="9092435" cy="57448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55857" y="459905"/>
            <a:ext cx="10832171" cy="1918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43611" y="2741588"/>
            <a:ext cx="13654510" cy="6320677"/>
            <a:chOff x="2243611" y="2741588"/>
            <a:chExt cx="13654510" cy="63206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611" y="274158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69417" y="3244613"/>
            <a:ext cx="11444109" cy="5445861"/>
            <a:chOff x="3069417" y="3244613"/>
            <a:chExt cx="11444109" cy="54458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9417" y="3244613"/>
              <a:ext cx="11444109" cy="5445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5133" y="564667"/>
            <a:ext cx="9494695" cy="184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43611" y="2741588"/>
            <a:ext cx="13654510" cy="6320677"/>
            <a:chOff x="2243611" y="2741588"/>
            <a:chExt cx="13654510" cy="63206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3611" y="274158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8113" y="3390777"/>
            <a:ext cx="3685849" cy="3685849"/>
            <a:chOff x="4148113" y="3390777"/>
            <a:chExt cx="3685849" cy="36858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8113" y="3390777"/>
              <a:ext cx="3685849" cy="36858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85835" y="3390777"/>
            <a:ext cx="3685849" cy="3685849"/>
            <a:chOff x="10685835" y="3390777"/>
            <a:chExt cx="3685849" cy="36858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85835" y="3390777"/>
              <a:ext cx="3685849" cy="368584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3015" y="6966182"/>
            <a:ext cx="6494505" cy="22438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03861" y="6984040"/>
            <a:ext cx="4623371" cy="22456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307770"/>
            <a:ext cx="18861642" cy="2498379"/>
            <a:chOff x="-359955" y="8307770"/>
            <a:chExt cx="18861642" cy="249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307770"/>
              <a:ext cx="18861642" cy="2498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95832"/>
            <a:ext cx="1739520" cy="1359557"/>
            <a:chOff x="16028834" y="6995832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95832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5123" y="905694"/>
            <a:ext cx="3768943" cy="115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25121" y="1703313"/>
            <a:ext cx="2343233" cy="1724050"/>
            <a:chOff x="15425121" y="1703313"/>
            <a:chExt cx="2343233" cy="17240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425121" y="1703313"/>
              <a:ext cx="979072" cy="715748"/>
              <a:chOff x="15425121" y="1703313"/>
              <a:chExt cx="979072" cy="7157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25121" y="1703313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534345" y="2193354"/>
              <a:ext cx="1234009" cy="1234009"/>
              <a:chOff x="16534345" y="2193354"/>
              <a:chExt cx="1234009" cy="12340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534345" y="2193354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1937" y="2529501"/>
            <a:ext cx="7037859" cy="6327642"/>
            <a:chOff x="5551937" y="2529501"/>
            <a:chExt cx="7037859" cy="63276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1937" y="2529501"/>
              <a:ext cx="7037859" cy="6327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993" y="840014"/>
            <a:ext cx="4806971" cy="1933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1429" y="2768771"/>
            <a:ext cx="10942857" cy="676859"/>
            <a:chOff x="3671429" y="2768771"/>
            <a:chExt cx="10942857" cy="6768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71429" y="2768771"/>
              <a:ext cx="10937304" cy="668241"/>
              <a:chOff x="3671429" y="2768771"/>
              <a:chExt cx="10937304" cy="6682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71429" y="2768771"/>
                <a:ext cx="10937304" cy="6682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16978" y="2768771"/>
              <a:ext cx="5937055" cy="676859"/>
              <a:chOff x="7316978" y="2768771"/>
              <a:chExt cx="5937055" cy="67685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16978" y="2768771"/>
                <a:ext cx="5937055" cy="67685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650114" y="3627111"/>
            <a:ext cx="6930440" cy="3134564"/>
            <a:chOff x="4650114" y="3627111"/>
            <a:chExt cx="6930440" cy="3134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0114" y="3627111"/>
              <a:ext cx="6930440" cy="31345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47168" y="3975868"/>
            <a:ext cx="732769" cy="740190"/>
            <a:chOff x="11747168" y="3975868"/>
            <a:chExt cx="732769" cy="740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7168" y="3975868"/>
              <a:ext cx="732769" cy="740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789" y="6552766"/>
            <a:ext cx="16048444" cy="38288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57187" y="3593243"/>
            <a:ext cx="6236092" cy="3828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993" y="840014"/>
            <a:ext cx="4806971" cy="19332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573" y="2155333"/>
            <a:ext cx="10571537" cy="2627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21947" y="4590475"/>
            <a:ext cx="3795047" cy="3795047"/>
            <a:chOff x="2721947" y="4590475"/>
            <a:chExt cx="3795047" cy="37950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21947" y="4590475"/>
              <a:ext cx="3795047" cy="3795047"/>
              <a:chOff x="2721947" y="4590475"/>
              <a:chExt cx="3795047" cy="37950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21947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8213" y="5149281"/>
              <a:ext cx="4538438" cy="2951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1247" y="4590475"/>
            <a:ext cx="3795047" cy="3795047"/>
            <a:chOff x="7561247" y="4590475"/>
            <a:chExt cx="3795047" cy="3795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61247" y="4590475"/>
              <a:ext cx="3795047" cy="3795047"/>
              <a:chOff x="7561247" y="4590475"/>
              <a:chExt cx="3795047" cy="37950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1247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5116" y="5194921"/>
              <a:ext cx="4653200" cy="2925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9897" y="4590475"/>
            <a:ext cx="3795047" cy="3795047"/>
            <a:chOff x="12419897" y="4590475"/>
            <a:chExt cx="3795047" cy="379504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419897" y="4590475"/>
              <a:ext cx="3795047" cy="3795047"/>
              <a:chOff x="12419897" y="4590475"/>
              <a:chExt cx="3795047" cy="37950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19897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9801" y="5194921"/>
              <a:ext cx="4653200" cy="29253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23042" y="8681601"/>
            <a:ext cx="11221038" cy="849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9679" y="2554944"/>
            <a:ext cx="10327462" cy="3278969"/>
            <a:chOff x="2139679" y="2554944"/>
            <a:chExt cx="10327462" cy="3278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679" y="2554944"/>
              <a:ext cx="10327462" cy="3278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7633" y="5102165"/>
            <a:ext cx="11586777" cy="5291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2075" y="5605771"/>
            <a:ext cx="2420899" cy="1815675"/>
            <a:chOff x="2582075" y="5605771"/>
            <a:chExt cx="2420899" cy="1815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2582075" y="5605771"/>
              <a:ext cx="2420899" cy="18156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8993" y="840014"/>
            <a:ext cx="4806971" cy="1933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01" y="2019296"/>
            <a:ext cx="15809042" cy="2646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7983" y="3513878"/>
            <a:ext cx="15612699" cy="5901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6043" y="3510034"/>
            <a:ext cx="14821830" cy="1854405"/>
            <a:chOff x="1596043" y="3510034"/>
            <a:chExt cx="14821830" cy="1854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043" y="3510034"/>
              <a:ext cx="14821830" cy="18544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8993" y="840014"/>
            <a:ext cx="4806971" cy="1933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936614" y="4039122"/>
            <a:ext cx="1126330" cy="1169957"/>
            <a:chOff x="14936614" y="4039122"/>
            <a:chExt cx="1126330" cy="1169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6614" y="4039122"/>
              <a:ext cx="1126330" cy="1169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27203" y="3315638"/>
            <a:ext cx="4363476" cy="5541635"/>
            <a:chOff x="2027203" y="3315638"/>
            <a:chExt cx="4363476" cy="55416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7203" y="3315638"/>
              <a:ext cx="4363476" cy="55416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1214" y="4148761"/>
            <a:ext cx="3435453" cy="898737"/>
            <a:chOff x="2491214" y="4148761"/>
            <a:chExt cx="3435453" cy="8987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1214" y="4148761"/>
              <a:ext cx="3435453" cy="8987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06405" y="4098091"/>
            <a:ext cx="1320495" cy="977450"/>
            <a:chOff x="4906405" y="4098091"/>
            <a:chExt cx="1320495" cy="9774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6405" y="4098091"/>
              <a:ext cx="1320495" cy="9774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1978" y="3793524"/>
            <a:ext cx="3940495" cy="18004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4427" y="5022974"/>
            <a:ext cx="3791543" cy="29224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84865" y="3322458"/>
            <a:ext cx="4363476" cy="5541635"/>
            <a:chOff x="6884865" y="3322458"/>
            <a:chExt cx="4363476" cy="55416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84865" y="3322458"/>
              <a:ext cx="4363476" cy="55416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48877" y="4155581"/>
            <a:ext cx="3435453" cy="898737"/>
            <a:chOff x="7348877" y="4155581"/>
            <a:chExt cx="3435453" cy="8987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48877" y="4155581"/>
              <a:ext cx="3435453" cy="8987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69491" y="4083958"/>
            <a:ext cx="811283" cy="1027855"/>
            <a:chOff x="10169491" y="4083958"/>
            <a:chExt cx="811283" cy="10278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69491" y="4083958"/>
              <a:ext cx="811283" cy="10278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51397" y="3802698"/>
            <a:ext cx="4473171" cy="17897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16679" y="5012107"/>
            <a:ext cx="4056343" cy="34863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751053" y="3320753"/>
            <a:ext cx="4363476" cy="5541635"/>
            <a:chOff x="11751053" y="3320753"/>
            <a:chExt cx="4363476" cy="55416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1053" y="3320753"/>
              <a:ext cx="4363476" cy="55416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215065" y="4153876"/>
            <a:ext cx="3435453" cy="898737"/>
            <a:chOff x="12215065" y="4153876"/>
            <a:chExt cx="3435453" cy="8987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15065" y="4153876"/>
              <a:ext cx="3435453" cy="8987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46679" y="3817687"/>
            <a:ext cx="4203667" cy="17623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27504" y="5013450"/>
            <a:ext cx="4133571" cy="295106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381175" y="2029714"/>
            <a:ext cx="1463813" cy="1539299"/>
            <a:chOff x="14381175" y="2029714"/>
            <a:chExt cx="1463813" cy="15392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81175" y="2029714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25352" y="498000"/>
            <a:ext cx="8628457" cy="190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2024-04-06T17:32:27Z</dcterms:created>
  <dcterms:modified xsi:type="dcterms:W3CDTF">2024-04-06T17:32:27Z</dcterms:modified>
</cp:coreProperties>
</file>